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sldIdLst>
    <p:sldId id="343" r:id="rId5"/>
    <p:sldId id="350" r:id="rId6"/>
    <p:sldId id="351" r:id="rId7"/>
    <p:sldId id="355" r:id="rId8"/>
    <p:sldId id="357" r:id="rId9"/>
    <p:sldId id="356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7" r:id="rId18"/>
    <p:sldId id="368" r:id="rId19"/>
    <p:sldId id="369" r:id="rId20"/>
    <p:sldId id="366" r:id="rId21"/>
    <p:sldId id="3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34" autoAdjust="0"/>
  </p:normalViewPr>
  <p:slideViewPr>
    <p:cSldViewPr snapToGrid="0">
      <p:cViewPr>
        <p:scale>
          <a:sx n="75" d="100"/>
          <a:sy n="75" d="100"/>
        </p:scale>
        <p:origin x="762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10/10/2024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6283" y="2869535"/>
            <a:ext cx="8298647" cy="2196987"/>
          </a:xfrm>
        </p:spPr>
        <p:txBody>
          <a:bodyPr>
            <a:normAutofit/>
          </a:bodyPr>
          <a:lstStyle/>
          <a:p>
            <a:r>
              <a:rPr lang="en-US" dirty="0"/>
              <a:t>Brought to you by: - Mohamed Ayman </a:t>
            </a:r>
          </a:p>
          <a:p>
            <a:r>
              <a:rPr lang="en-US" dirty="0"/>
              <a:t>				 - Abdelrahman Ahmed</a:t>
            </a:r>
          </a:p>
          <a:p>
            <a:r>
              <a:rPr lang="en-US" dirty="0"/>
              <a:t>				 - Anwer Amer</a:t>
            </a:r>
          </a:p>
          <a:p>
            <a:r>
              <a:rPr lang="en-US" dirty="0"/>
              <a:t>				 - Yousef MOhamed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-696625"/>
            <a:ext cx="10058400" cy="3566160"/>
          </a:xfrm>
        </p:spPr>
        <p:txBody>
          <a:bodyPr/>
          <a:lstStyle/>
          <a:p>
            <a:r>
              <a:rPr lang="en-US" dirty="0"/>
              <a:t>      Null Team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49" y="1963208"/>
            <a:ext cx="1283289" cy="549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6283" y="5298535"/>
            <a:ext cx="793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 the supervision of: AST - Acict</a:t>
            </a:r>
          </a:p>
        </p:txBody>
      </p:sp>
      <p:pic>
        <p:nvPicPr>
          <p:cNvPr id="8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29" y="736485"/>
            <a:ext cx="9705484" cy="1292750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/>
              <a:t>Abdelrhman Ahmed </a:t>
            </a:r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1383635"/>
            <a:ext cx="5261029" cy="3701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3814461"/>
            <a:ext cx="4772727" cy="254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6F293-7A30-0E35-1833-87BBDB751EF8}"/>
              </a:ext>
            </a:extLst>
          </p:cNvPr>
          <p:cNvSpPr txBox="1"/>
          <p:nvPr/>
        </p:nvSpPr>
        <p:spPr>
          <a:xfrm>
            <a:off x="2037030" y="251686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C91D-D96E-10FD-5F21-5F950F0BD1F2}"/>
              </a:ext>
            </a:extLst>
          </p:cNvPr>
          <p:cNvSpPr txBox="1"/>
          <p:nvPr/>
        </p:nvSpPr>
        <p:spPr>
          <a:xfrm>
            <a:off x="807829" y="1865489"/>
            <a:ext cx="629822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Vehicle Brands Management Overview:</a:t>
            </a:r>
          </a:p>
          <a:p>
            <a:r>
              <a:rPr lang="en-US" sz="1400" b="1" dirty="0"/>
              <a:t>Vehicle Brands Management </a:t>
            </a:r>
            <a:r>
              <a:rPr lang="en-US" dirty="0"/>
              <a:t>: </a:t>
            </a:r>
          </a:p>
          <a:p>
            <a:r>
              <a:rPr lang="en-US" sz="1400" dirty="0"/>
              <a:t>Add, remove, or edit brand names and save changes in real-time. </a:t>
            </a:r>
            <a:endParaRPr lang="en-US" dirty="0"/>
          </a:p>
          <a:p>
            <a:r>
              <a:rPr lang="en-US" sz="1400" b="1" dirty="0"/>
              <a:t>Vehicle Models Management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models to existing brands, create new models, edit, or remove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Save changes efficiently.</a:t>
            </a:r>
          </a:p>
          <a:p>
            <a:r>
              <a:rPr lang="en-US" sz="1400" b="1" dirty="0"/>
              <a:t>Cars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View, edit, add, or remove car details on a user-friendly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Edit All feature to bulk update data.</a:t>
            </a:r>
          </a:p>
          <a:p>
            <a:r>
              <a:rPr lang="en-US" sz="1400" b="1" dirty="0"/>
              <a:t>Key Functionalities: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Add, edit, remove entries for brands, models, and cars.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Real-time</a:t>
            </a:r>
            <a:r>
              <a:rPr lang="en-US" dirty="0"/>
              <a:t> </a:t>
            </a:r>
            <a:r>
              <a:rPr lang="en-US" sz="1400" dirty="0"/>
              <a:t>data persistence and smooth user experience.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81925C-EEEC-9E04-A03D-AE2AF33E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2353">
            <a:off x="7944137" y="1162750"/>
            <a:ext cx="3410959" cy="18643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FEF92F-88A7-71D1-52DA-52817FD5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3022">
            <a:off x="6499093" y="3250752"/>
            <a:ext cx="2874613" cy="18651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B9357F-0E70-9094-2F34-D2EFCA857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9816">
            <a:off x="9150893" y="4091888"/>
            <a:ext cx="2724841" cy="21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29" y="968807"/>
            <a:ext cx="3618256" cy="248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 smtClean="0"/>
              <a:t>Anwar amer</a:t>
            </a:r>
            <a:endParaRPr lang="en-US" sz="3600" b="1" u="sng" dirty="0"/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1383635"/>
            <a:ext cx="5261029" cy="3701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3814461"/>
            <a:ext cx="4772727" cy="254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6F293-7A30-0E35-1833-87BBDB751EF8}"/>
              </a:ext>
            </a:extLst>
          </p:cNvPr>
          <p:cNvSpPr txBox="1"/>
          <p:nvPr/>
        </p:nvSpPr>
        <p:spPr>
          <a:xfrm>
            <a:off x="2037030" y="251686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C91D-D96E-10FD-5F21-5F950F0BD1F2}"/>
              </a:ext>
            </a:extLst>
          </p:cNvPr>
          <p:cNvSpPr txBox="1"/>
          <p:nvPr/>
        </p:nvSpPr>
        <p:spPr>
          <a:xfrm>
            <a:off x="807829" y="1865489"/>
            <a:ext cx="549569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Component Management:</a:t>
            </a:r>
            <a:endParaRPr lang="en-US" sz="2000" dirty="0"/>
          </a:p>
          <a:p>
            <a:r>
              <a:rPr lang="en-US" sz="2000" dirty="0"/>
              <a:t>Design, edit, and manage various UI components.</a:t>
            </a:r>
          </a:p>
          <a:p>
            <a:r>
              <a:rPr lang="en-US" sz="2000" dirty="0"/>
              <a:t>Ensure consistency and real-time updates across the application</a:t>
            </a:r>
            <a:r>
              <a:rPr lang="en-US" sz="2000" dirty="0" smtClean="0"/>
              <a:t>.</a:t>
            </a:r>
            <a:endParaRPr lang="ar-EG" sz="2000" dirty="0" smtClean="0"/>
          </a:p>
          <a:p>
            <a:endParaRPr lang="en-US" sz="2000" dirty="0"/>
          </a:p>
          <a:p>
            <a:r>
              <a:rPr lang="en-US" sz="2000" b="1" dirty="0" smtClean="0"/>
              <a:t>Configure </a:t>
            </a:r>
            <a:r>
              <a:rPr lang="en-US" sz="2000" b="1" dirty="0"/>
              <a:t>Management:</a:t>
            </a:r>
            <a:endParaRPr lang="en-US" sz="2000" dirty="0"/>
          </a:p>
          <a:p>
            <a:r>
              <a:rPr lang="en-US" sz="2000" dirty="0"/>
              <a:t>Configure settings to optimize application performance.</a:t>
            </a:r>
          </a:p>
          <a:p>
            <a:r>
              <a:rPr lang="en-US" sz="2000" dirty="0"/>
              <a:t>Centralize and manage configuration files for better scalability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85" y="1049063"/>
            <a:ext cx="6206556" cy="334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r="14354"/>
          <a:stretch/>
        </p:blipFill>
        <p:spPr>
          <a:xfrm>
            <a:off x="6965399" y="1463891"/>
            <a:ext cx="4416359" cy="2907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39" y="4990752"/>
            <a:ext cx="6437519" cy="11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716" y="1071702"/>
            <a:ext cx="3540435" cy="1637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 smtClean="0"/>
              <a:t>Anwar amer</a:t>
            </a:r>
            <a:endParaRPr lang="en-US" sz="3600" b="1" u="sng" dirty="0"/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1383635"/>
            <a:ext cx="5261029" cy="3701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3814461"/>
            <a:ext cx="4772727" cy="254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6F293-7A30-0E35-1833-87BBDB751EF8}"/>
              </a:ext>
            </a:extLst>
          </p:cNvPr>
          <p:cNvSpPr txBox="1"/>
          <p:nvPr/>
        </p:nvSpPr>
        <p:spPr>
          <a:xfrm>
            <a:off x="2037030" y="251686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C91D-D96E-10FD-5F21-5F950F0BD1F2}"/>
              </a:ext>
            </a:extLst>
          </p:cNvPr>
          <p:cNvSpPr txBox="1"/>
          <p:nvPr/>
        </p:nvSpPr>
        <p:spPr>
          <a:xfrm>
            <a:off x="807830" y="1865489"/>
            <a:ext cx="573888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 and </a:t>
            </a:r>
            <a:r>
              <a:rPr lang="en-US" sz="2000" b="1" dirty="0" err="1"/>
              <a:t>Redux</a:t>
            </a:r>
            <a:r>
              <a:rPr lang="en-US" sz="2000" b="1" dirty="0"/>
              <a:t>:</a:t>
            </a:r>
            <a:endParaRPr lang="en-US" sz="2000" dirty="0"/>
          </a:p>
          <a:p>
            <a:r>
              <a:rPr lang="en-US" sz="2000" dirty="0"/>
              <a:t>Manage global state with </a:t>
            </a:r>
            <a:r>
              <a:rPr lang="en-US" sz="2000" dirty="0" err="1"/>
              <a:t>Redux</a:t>
            </a:r>
            <a:r>
              <a:rPr lang="en-US" sz="2000" dirty="0"/>
              <a:t>, ensuring smooth data flow.</a:t>
            </a:r>
          </a:p>
          <a:p>
            <a:r>
              <a:rPr lang="en-US" sz="2000" dirty="0"/>
              <a:t>Implement data persistence and efficient data handling throughout the app</a:t>
            </a:r>
            <a:r>
              <a:rPr lang="en-US" sz="2000" dirty="0" smtClean="0"/>
              <a:t>.</a:t>
            </a:r>
            <a:endParaRPr lang="ar-EG" sz="2000" dirty="0" smtClean="0"/>
          </a:p>
          <a:p>
            <a:endParaRPr lang="en-US" sz="2000" dirty="0"/>
          </a:p>
          <a:p>
            <a:r>
              <a:rPr lang="en-US" sz="2000" b="1" dirty="0" err="1" smtClean="0"/>
              <a:t>Utilitys</a:t>
            </a:r>
            <a:r>
              <a:rPr lang="en-US" sz="2000" b="1" dirty="0" smtClean="0"/>
              <a:t> </a:t>
            </a:r>
            <a:r>
              <a:rPr lang="en-US" sz="2000" b="1" dirty="0"/>
              <a:t>Functions:</a:t>
            </a:r>
            <a:endParaRPr lang="en-US" sz="2000" dirty="0"/>
          </a:p>
          <a:p>
            <a:r>
              <a:rPr lang="en-US" sz="2000" dirty="0"/>
              <a:t>Create utility functions for code reusability and cleaner code.</a:t>
            </a:r>
          </a:p>
          <a:p>
            <a:r>
              <a:rPr lang="en-US" sz="2000" dirty="0"/>
              <a:t>Streamline app functionality with shared utility functions.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8" r="22607"/>
          <a:stretch/>
        </p:blipFill>
        <p:spPr>
          <a:xfrm>
            <a:off x="7821038" y="3438424"/>
            <a:ext cx="3521413" cy="261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r="11197"/>
          <a:stretch/>
        </p:blipFill>
        <p:spPr>
          <a:xfrm>
            <a:off x="6380171" y="945836"/>
            <a:ext cx="3875097" cy="24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7" y="942998"/>
            <a:ext cx="4367286" cy="4406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 smtClean="0"/>
              <a:t>Anwar amer</a:t>
            </a:r>
            <a:endParaRPr lang="en-US" sz="3600" b="1" u="sng" dirty="0"/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1383635"/>
            <a:ext cx="5261029" cy="3701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3814461"/>
            <a:ext cx="4772727" cy="254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6F293-7A30-0E35-1833-87BBDB751EF8}"/>
              </a:ext>
            </a:extLst>
          </p:cNvPr>
          <p:cNvSpPr txBox="1"/>
          <p:nvPr/>
        </p:nvSpPr>
        <p:spPr>
          <a:xfrm>
            <a:off x="2037030" y="251686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C91D-D96E-10FD-5F21-5F950F0BD1F2}"/>
              </a:ext>
            </a:extLst>
          </p:cNvPr>
          <p:cNvSpPr txBox="1"/>
          <p:nvPr/>
        </p:nvSpPr>
        <p:spPr>
          <a:xfrm>
            <a:off x="793817" y="1801998"/>
            <a:ext cx="60349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App.js:</a:t>
            </a:r>
            <a:endParaRPr lang="en-US" sz="2000" dirty="0"/>
          </a:p>
          <a:p>
            <a:r>
              <a:rPr lang="en-US" sz="2000" dirty="0"/>
              <a:t>Serve as the entry point for the application.</a:t>
            </a:r>
          </a:p>
          <a:p>
            <a:r>
              <a:rPr lang="en-US" sz="2000" dirty="0"/>
              <a:t>Manage routing and integrate components for seamless user navigation</a:t>
            </a:r>
            <a:r>
              <a:rPr lang="en-US" sz="2000" dirty="0" smtClean="0"/>
              <a:t>.</a:t>
            </a:r>
            <a:endParaRPr lang="ar-EG" sz="2000" dirty="0" smtClean="0"/>
          </a:p>
          <a:p>
            <a:endParaRPr lang="en-US" sz="2000" dirty="0"/>
          </a:p>
          <a:p>
            <a:r>
              <a:rPr lang="en-US" sz="2000" b="1" dirty="0"/>
              <a:t>Key Functionalities:</a:t>
            </a:r>
            <a:endParaRPr lang="en-US" sz="2000" dirty="0"/>
          </a:p>
          <a:p>
            <a:r>
              <a:rPr lang="en-US" sz="2000" dirty="0"/>
              <a:t>Design, configure, and manage components and configurations.</a:t>
            </a:r>
          </a:p>
          <a:p>
            <a:r>
              <a:rPr lang="en-US" sz="2000" dirty="0"/>
              <a:t>Ensure smooth data management and state handling with </a:t>
            </a:r>
            <a:r>
              <a:rPr lang="en-US" sz="2000" dirty="0" err="1"/>
              <a:t>Redux</a:t>
            </a:r>
            <a:r>
              <a:rPr lang="en-US" sz="2000" dirty="0"/>
              <a:t>.</a:t>
            </a:r>
          </a:p>
          <a:p>
            <a:r>
              <a:rPr lang="en-US" sz="2000" dirty="0"/>
              <a:t>Implement utilities to enhance code efficiency.</a:t>
            </a:r>
          </a:p>
          <a:p>
            <a:r>
              <a:rPr lang="en-US" sz="2000" dirty="0"/>
              <a:t>Centralize application flow in App.js for optimal user experience.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16" y="1102416"/>
            <a:ext cx="4406630" cy="2809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16" y="4472609"/>
            <a:ext cx="4680052" cy="10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r="25408"/>
          <a:stretch/>
        </p:blipFill>
        <p:spPr>
          <a:xfrm>
            <a:off x="6248400" y="583075"/>
            <a:ext cx="5295900" cy="560182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754" y="684675"/>
            <a:ext cx="4138246" cy="1093325"/>
          </a:xfrm>
        </p:spPr>
        <p:txBody>
          <a:bodyPr/>
          <a:lstStyle/>
          <a:p>
            <a:r>
              <a:rPr lang="en-US" dirty="0" smtClean="0"/>
              <a:t>Yosef </a:t>
            </a:r>
            <a:r>
              <a:rPr lang="en-US" dirty="0" err="1" smtClean="0"/>
              <a:t>m.Ali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1498600"/>
            <a:ext cx="5549900" cy="4686299"/>
          </a:xfrm>
        </p:spPr>
        <p:txBody>
          <a:bodyPr>
            <a:normAutofit fontScale="77500" lnSpcReduction="20000"/>
          </a:bodyPr>
          <a:lstStyle/>
          <a:p>
            <a:r>
              <a:rPr lang="en-US" b="1" i="1" u="sng" dirty="0" smtClean="0"/>
              <a:t>Login page :</a:t>
            </a:r>
            <a:endParaRPr lang="en-US" b="1" i="1" u="sng" dirty="0"/>
          </a:p>
          <a:p>
            <a:r>
              <a:rPr lang="en-US" b="1" dirty="0"/>
              <a:t>Tools Used</a:t>
            </a:r>
          </a:p>
          <a:p>
            <a:r>
              <a:rPr lang="en-US" b="1" dirty="0"/>
              <a:t>HTML/CSS:</a:t>
            </a:r>
            <a:r>
              <a:rPr lang="en-US" dirty="0"/>
              <a:t> For designing the page interface.</a:t>
            </a:r>
          </a:p>
          <a:p>
            <a:r>
              <a:rPr lang="en-US" b="1" dirty="0"/>
              <a:t>JavaScript:</a:t>
            </a:r>
            <a:r>
              <a:rPr lang="en-US" dirty="0"/>
              <a:t> For adding interactivity.</a:t>
            </a:r>
          </a:p>
          <a:p>
            <a:r>
              <a:rPr lang="en-US" b="1" dirty="0"/>
              <a:t>Firebase:</a:t>
            </a:r>
            <a:r>
              <a:rPr lang="en-US" dirty="0"/>
              <a:t> For data storage and user management.</a:t>
            </a:r>
          </a:p>
          <a:p>
            <a:r>
              <a:rPr lang="en-US" b="1" dirty="0"/>
              <a:t>User Interface Design</a:t>
            </a:r>
          </a:p>
          <a:p>
            <a:r>
              <a:rPr lang="en-US" dirty="0"/>
              <a:t>The design includes components such as input fields (email and password) and a login button.</a:t>
            </a:r>
          </a:p>
          <a:p>
            <a:r>
              <a:rPr lang="en-US" b="1" dirty="0"/>
              <a:t>Connecting to Firebase</a:t>
            </a:r>
          </a:p>
          <a:p>
            <a:r>
              <a:rPr lang="en-US" dirty="0"/>
              <a:t>Create a new project in Firebase.</a:t>
            </a:r>
          </a:p>
          <a:p>
            <a:r>
              <a:rPr lang="en-US" dirty="0"/>
              <a:t>Set up Firebase configuration (API Key, </a:t>
            </a:r>
            <a:r>
              <a:rPr lang="en-US" dirty="0" err="1"/>
              <a:t>Auth</a:t>
            </a:r>
            <a:r>
              <a:rPr lang="en-US" dirty="0"/>
              <a:t> Domain, etc.).</a:t>
            </a:r>
          </a:p>
          <a:p>
            <a:r>
              <a:rPr lang="en-US" dirty="0"/>
              <a:t>Add the Firebase library to the project.</a:t>
            </a:r>
          </a:p>
          <a:p>
            <a:r>
              <a:rPr lang="en-US" b="1" dirty="0"/>
              <a:t>Testing the Page</a:t>
            </a:r>
          </a:p>
          <a:p>
            <a:r>
              <a:rPr lang="en-US" dirty="0"/>
              <a:t>Ensure that the login process works correctly and review error or success messages.</a:t>
            </a:r>
          </a:p>
          <a:p>
            <a:endParaRPr lang="en-US" b="1" dirty="0"/>
          </a:p>
        </p:txBody>
      </p:sp>
      <p:pic>
        <p:nvPicPr>
          <p:cNvPr id="6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95753" cy="1099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7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9" r="29407"/>
          <a:stretch/>
        </p:blipFill>
        <p:spPr>
          <a:xfrm>
            <a:off x="5486399" y="633875"/>
            <a:ext cx="6104965" cy="5591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Yosef </a:t>
            </a:r>
            <a:r>
              <a:rPr lang="en-US" dirty="0" err="1" smtClean="0"/>
              <a:t>m.ali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100" y="1922929"/>
            <a:ext cx="4813299" cy="430212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Sign up page :</a:t>
            </a:r>
          </a:p>
          <a:p>
            <a:r>
              <a:rPr lang="en-US" dirty="0" smtClean="0"/>
              <a:t>Tools Used</a:t>
            </a:r>
          </a:p>
          <a:p>
            <a:r>
              <a:rPr lang="en-US" dirty="0" smtClean="0"/>
              <a:t>HTML/CSS: For designing the page interface.</a:t>
            </a:r>
          </a:p>
          <a:p>
            <a:r>
              <a:rPr lang="en-US" dirty="0" smtClean="0"/>
              <a:t>JavaScript: For adding interactivity.</a:t>
            </a:r>
          </a:p>
          <a:p>
            <a:r>
              <a:rPr lang="en-US" dirty="0" smtClean="0"/>
              <a:t>Firebase: For data storage and user management.</a:t>
            </a:r>
          </a:p>
          <a:p>
            <a:r>
              <a:rPr lang="en-US" dirty="0" smtClean="0"/>
              <a:t>User Interface Design</a:t>
            </a:r>
          </a:p>
          <a:p>
            <a:r>
              <a:rPr lang="en-US" dirty="0" smtClean="0"/>
              <a:t>The design includes components such as input fields (name, email, password) and a sign-up button.</a:t>
            </a:r>
          </a:p>
          <a:p>
            <a:r>
              <a:rPr lang="en-US" dirty="0" smtClean="0"/>
              <a:t>Connecting to Firebase</a:t>
            </a:r>
          </a:p>
          <a:p>
            <a:r>
              <a:rPr lang="en-US" dirty="0" smtClean="0"/>
              <a:t>Create a new project in Firebase.</a:t>
            </a:r>
          </a:p>
          <a:p>
            <a:r>
              <a:rPr lang="en-US" dirty="0" smtClean="0"/>
              <a:t>Set up Firebase configuration (API Key, </a:t>
            </a:r>
            <a:r>
              <a:rPr lang="en-US" dirty="0" err="1" smtClean="0"/>
              <a:t>Auth</a:t>
            </a:r>
            <a:r>
              <a:rPr lang="en-US" dirty="0" smtClean="0"/>
              <a:t> Domain, etc.).</a:t>
            </a:r>
          </a:p>
          <a:p>
            <a:r>
              <a:rPr lang="en-US" dirty="0" smtClean="0"/>
              <a:t>Add the Firebase library to the project.</a:t>
            </a:r>
          </a:p>
          <a:p>
            <a:r>
              <a:rPr lang="en-US" dirty="0" smtClean="0"/>
              <a:t>Testing the Page</a:t>
            </a:r>
          </a:p>
          <a:p>
            <a:r>
              <a:rPr lang="en-US" dirty="0" smtClean="0"/>
              <a:t>Ensure that the sign-up process works correctly and review error or success message</a:t>
            </a:r>
          </a:p>
          <a:p>
            <a:endParaRPr lang="en-US" dirty="0"/>
          </a:p>
        </p:txBody>
      </p:sp>
      <p:pic>
        <p:nvPicPr>
          <p:cNvPr id="6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7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-468" r="22030" b="7025"/>
          <a:stretch/>
        </p:blipFill>
        <p:spPr>
          <a:xfrm>
            <a:off x="4940300" y="633875"/>
            <a:ext cx="6654800" cy="55911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954" y="633876"/>
            <a:ext cx="4326346" cy="1205574"/>
          </a:xfrm>
        </p:spPr>
        <p:txBody>
          <a:bodyPr/>
          <a:lstStyle/>
          <a:p>
            <a:r>
              <a:rPr lang="en-US" dirty="0" smtClean="0"/>
              <a:t>Yosef </a:t>
            </a:r>
            <a:r>
              <a:rPr lang="en-US" dirty="0" err="1" smtClean="0"/>
              <a:t>m.ali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1200" y="1839450"/>
            <a:ext cx="4229100" cy="4385601"/>
          </a:xfrm>
        </p:spPr>
        <p:txBody>
          <a:bodyPr>
            <a:normAutofit fontScale="85000" lnSpcReduction="20000"/>
          </a:bodyPr>
          <a:lstStyle/>
          <a:p>
            <a:r>
              <a:rPr lang="en-US" b="1" i="1" u="sng" dirty="0" smtClean="0"/>
              <a:t>Collecting data and images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Formatting:</a:t>
            </a:r>
            <a:r>
              <a:rPr lang="en-US" dirty="0"/>
              <a:t> Organize data in an easily accessible manner.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Design:</a:t>
            </a:r>
            <a:r>
              <a:rPr lang="en-US" dirty="0"/>
              <a:t> Choose high-quality images that fit the website content.</a:t>
            </a:r>
          </a:p>
          <a:p>
            <a:r>
              <a:rPr lang="en-US" b="1" dirty="0"/>
              <a:t>Professional Image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Sources:</a:t>
            </a:r>
            <a:r>
              <a:rPr lang="en-US" dirty="0"/>
              <a:t> Use reliable websites to obtain royalty-free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Optimization:</a:t>
            </a:r>
            <a:r>
              <a:rPr lang="en-US" dirty="0"/>
              <a:t> Use tools to enhance image quality and size for the web.</a:t>
            </a:r>
          </a:p>
          <a:p>
            <a:r>
              <a:rPr lang="en-US" b="1" dirty="0"/>
              <a:t>Testing and Analyzing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Performance Testing:</a:t>
            </a:r>
            <a:r>
              <a:rPr lang="en-US" dirty="0"/>
              <a:t> Ensure data and images load quickly.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Experience Analysis:</a:t>
            </a:r>
            <a:r>
              <a:rPr lang="en-US" dirty="0"/>
              <a:t> Evaluate how users interact with the site based on collected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2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</a:t>
            </a:r>
            <a:r>
              <a:rPr lang="en-US" dirty="0">
                <a:latin typeface="29LT Bukra Bold" panose="000B0903020204020204" pitchFamily="34" charset="-78"/>
                <a:cs typeface="29LT Bukra Bold" panose="000B0903020204020204" pitchFamily="34" charset="-78"/>
              </a:rPr>
              <a:t>?</a:t>
            </a:r>
          </a:p>
        </p:txBody>
      </p:sp>
      <p:pic>
        <p:nvPicPr>
          <p:cNvPr id="25" name="Picture Placeholder 24" descr="Group of people at a meeting">
            <a:extLst>
              <a:ext uri="{FF2B5EF4-FFF2-40B4-BE49-F238E27FC236}">
                <a16:creationId xmlns:a16="http://schemas.microsoft.com/office/drawing/2014/main" id="{8DFFB7C0-8017-5C49-82B9-22CA9BCE81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1" y="603250"/>
            <a:ext cx="10921998" cy="3294019"/>
          </a:xfrm>
        </p:spPr>
      </p:pic>
      <p:pic>
        <p:nvPicPr>
          <p:cNvPr id="4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2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3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1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932" y="3151109"/>
            <a:ext cx="546099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 rot="10800000" flipV="1">
            <a:off x="6776548" y="1372011"/>
            <a:ext cx="486805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Null Cars Project is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comprehensive online car rental platform designed for users to easily browse, reserve, and manage car rentals.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Provide a seamless experience for both users and admins with efficient booking and management functionalities.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 Stack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Built using React, Firebase, and Bootstrap for a modern, responsive interface. </a:t>
            </a:r>
          </a:p>
        </p:txBody>
      </p:sp>
      <p:pic>
        <p:nvPicPr>
          <p:cNvPr id="8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628134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Home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5754" y="1590442"/>
            <a:ext cx="9841003" cy="4462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62065" y="1579872"/>
            <a:ext cx="1110343" cy="547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1" y="907702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Core Features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868" y="1525930"/>
            <a:ext cx="6371373" cy="4259050"/>
          </a:xfrm>
        </p:spPr>
        <p:txBody>
          <a:bodyPr>
            <a:normAutofit/>
          </a:bodyPr>
          <a:lstStyle/>
          <a:p>
            <a:r>
              <a:rPr lang="ar-EG" sz="2000" b="1" dirty="0"/>
              <a:t>	</a:t>
            </a:r>
            <a:endParaRPr lang="en-US" sz="20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Car Listings: </a:t>
            </a:r>
            <a:r>
              <a:rPr lang="en-US" sz="1800" dirty="0"/>
              <a:t>Users can browse a variety of vehicles for rent with detailed information.</a:t>
            </a:r>
          </a:p>
          <a:p>
            <a:pPr lvl="1"/>
            <a:endParaRPr lang="ar-EG" sz="1800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Booking System: </a:t>
            </a:r>
            <a:r>
              <a:rPr lang="en-US" sz="1800" dirty="0"/>
              <a:t>Easy-to-use booking system that tracks availability and confirms reservations.</a:t>
            </a:r>
          </a:p>
          <a:p>
            <a:pPr marL="544068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User Authentication</a:t>
            </a:r>
            <a:r>
              <a:rPr lang="en-US" sz="1800" dirty="0"/>
              <a:t>: Secure login and registration powered by Firebase.	</a:t>
            </a:r>
          </a:p>
          <a:p>
            <a:pPr marL="544068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Admin Panel</a:t>
            </a:r>
            <a:r>
              <a:rPr lang="en-US" sz="1800" dirty="0"/>
              <a:t>: Manage car inventory, monitor user activity, and update rental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62" y="3509964"/>
            <a:ext cx="4224487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61" y="1554077"/>
            <a:ext cx="4224488" cy="1813965"/>
          </a:xfrm>
          <a:prstGeom prst="rect">
            <a:avLst/>
          </a:prstGeom>
        </p:spPr>
      </p:pic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696" y="564502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UI/UX &amp; Admin Panel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208" y="1796518"/>
            <a:ext cx="5718230" cy="425905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/>
              <a:t>User Experience</a:t>
            </a:r>
            <a:r>
              <a:rPr lang="en-US" sz="2000" dirty="0"/>
              <a:t>: </a:t>
            </a:r>
          </a:p>
          <a:p>
            <a:pPr lvl="2"/>
            <a:r>
              <a:rPr lang="en-US" sz="1800" dirty="0"/>
              <a:t>Designed for ease of use, with a straightforward interface for non-technical users.</a:t>
            </a:r>
          </a:p>
          <a:p>
            <a:pPr lvl="2"/>
            <a:endParaRPr lang="en-US" sz="1600" b="1" dirty="0"/>
          </a:p>
          <a:p>
            <a:r>
              <a:rPr lang="en-US" sz="2000" b="1" dirty="0"/>
              <a:t>-   Admin Capabilities</a:t>
            </a:r>
            <a:r>
              <a:rPr lang="en-US" sz="2000" dirty="0"/>
              <a:t>:</a:t>
            </a:r>
          </a:p>
          <a:p>
            <a:endParaRPr lang="en-US" sz="1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Add, update, or remove cars from the system.</a:t>
            </a:r>
            <a:endParaRPr lang="ar-EG" sz="1800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Monitor all bookings, ensuring up-to-date availability.</a:t>
            </a:r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manage vehicle brands by adding, editing, or removing them.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32" y="1642187"/>
            <a:ext cx="4757855" cy="4198775"/>
          </a:xfrm>
          <a:prstGeom prst="rect">
            <a:avLst/>
          </a:prstGeom>
        </p:spPr>
      </p:pic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7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847" y="564503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Challenges and Solutions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9811" y="1595572"/>
            <a:ext cx="10439520" cy="4562632"/>
          </a:xfrm>
        </p:spPr>
        <p:txBody>
          <a:bodyPr>
            <a:noAutofit/>
          </a:bodyPr>
          <a:lstStyle/>
          <a:p>
            <a:pPr marL="486918" lvl="1" indent="-285750">
              <a:buFontTx/>
              <a:buChar char="-"/>
            </a:pPr>
            <a:r>
              <a:rPr lang="en-US" sz="2800" b="1" dirty="0"/>
              <a:t>Challenge 1</a:t>
            </a:r>
            <a:r>
              <a:rPr lang="en-US" sz="2800" dirty="0"/>
              <a:t>: real-time data integration.</a:t>
            </a:r>
          </a:p>
          <a:p>
            <a:pPr marL="486918" lvl="1" indent="-285750">
              <a:buFontTx/>
              <a:buChar char="-"/>
            </a:pPr>
            <a:endParaRPr lang="en-US" sz="2800" dirty="0"/>
          </a:p>
          <a:p>
            <a:pPr lvl="3"/>
            <a:r>
              <a:rPr lang="en-US" sz="2800" b="1" dirty="0"/>
              <a:t>Solution</a:t>
            </a:r>
            <a:r>
              <a:rPr lang="en-US" sz="2500" dirty="0"/>
              <a:t>: Organized Firebase collections to make reading and writing data faster, improving load times.</a:t>
            </a:r>
          </a:p>
          <a:p>
            <a:pPr lvl="3"/>
            <a:endParaRPr lang="en-US" sz="2500" dirty="0"/>
          </a:p>
          <a:p>
            <a:pPr marL="486918" lvl="1" indent="-285750">
              <a:buFontTx/>
              <a:buChar char="-"/>
            </a:pPr>
            <a:r>
              <a:rPr lang="en-US" sz="2800" b="1" dirty="0"/>
              <a:t>Challenge 2</a:t>
            </a:r>
            <a:r>
              <a:rPr lang="en-US" sz="2800" dirty="0"/>
              <a:t>: Ensuring responsive design across devices.</a:t>
            </a:r>
          </a:p>
          <a:p>
            <a:pPr lvl="1"/>
            <a:endParaRPr lang="en-US" sz="2800" dirty="0"/>
          </a:p>
          <a:p>
            <a:pPr lvl="3"/>
            <a:r>
              <a:rPr lang="en-US" sz="2800" b="1" dirty="0"/>
              <a:t>Solution</a:t>
            </a:r>
            <a:r>
              <a:rPr lang="en-US" sz="2800" dirty="0"/>
              <a:t>: Used React Bootstrap for all devices</a:t>
            </a:r>
          </a:p>
          <a:p>
            <a:pPr lvl="3"/>
            <a:r>
              <a:rPr lang="en-US" sz="2800" dirty="0"/>
              <a:t>approach.</a:t>
            </a:r>
            <a:endParaRPr lang="en-US" sz="2100" dirty="0"/>
          </a:p>
        </p:txBody>
      </p:sp>
      <p:pic>
        <p:nvPicPr>
          <p:cNvPr id="4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6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99" y="671713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Mohamed Ayman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869" y="1307623"/>
            <a:ext cx="6212752" cy="2480606"/>
          </a:xfrm>
        </p:spPr>
        <p:txBody>
          <a:bodyPr>
            <a:normAutofit/>
          </a:bodyPr>
          <a:lstStyle/>
          <a:p>
            <a:r>
              <a:rPr lang="ar-EG" sz="2000" b="1" dirty="0"/>
              <a:t>	</a:t>
            </a:r>
            <a:endParaRPr lang="en-US" sz="20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Admin Dashboard Interface:</a:t>
            </a:r>
          </a:p>
          <a:p>
            <a:pPr lvl="1"/>
            <a:endParaRPr lang="en-US" sz="200" b="1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Welcome message for the admin: "Welcome to the Null_Cars Management.“</a:t>
            </a:r>
          </a:p>
          <a:p>
            <a:pPr lvl="2"/>
            <a:endParaRPr lang="en-US" sz="6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navigation button for users to go back to the main website</a:t>
            </a:r>
            <a:r>
              <a:rPr lang="en-US" sz="1500" dirty="0"/>
              <a:t>.</a:t>
            </a:r>
          </a:p>
          <a:p>
            <a:pPr lvl="2"/>
            <a:endParaRPr lang="en-US" sz="1500" b="1" dirty="0"/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62" y="1443443"/>
            <a:ext cx="2878123" cy="1748062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03869" y="3473378"/>
            <a:ext cx="6212752" cy="269331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600" b="1" dirty="0"/>
              <a:t>	</a:t>
            </a:r>
            <a:endParaRPr lang="en-US" sz="26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Admin Navigation Bar:</a:t>
            </a:r>
          </a:p>
          <a:p>
            <a:pPr lvl="1"/>
            <a:endParaRPr lang="en-US" sz="600" b="1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900" dirty="0"/>
              <a:t>Dynamic header with options for managing users, vehicles, locations, rentals, and more.</a:t>
            </a:r>
          </a:p>
          <a:p>
            <a:pPr lvl="2"/>
            <a:endParaRPr lang="en-US" sz="6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900" dirty="0"/>
              <a:t>logout button for easy session management.</a:t>
            </a:r>
          </a:p>
          <a:p>
            <a:pPr lvl="2"/>
            <a:endParaRPr lang="en-US" sz="19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900" dirty="0"/>
              <a:t>reset option with a confirmation dialog to restore demo content, utilizing Firebase for database updates.</a:t>
            </a:r>
          </a:p>
          <a:p>
            <a:pPr lvl="2"/>
            <a:endParaRPr lang="en-US" sz="15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62" y="3327326"/>
            <a:ext cx="3387692" cy="15215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621" y="4855680"/>
            <a:ext cx="3830937" cy="13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99" y="671713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Mohamed Ayman</a:t>
            </a:r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772627" y="1810573"/>
            <a:ext cx="6044800" cy="2985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600" b="1" dirty="0"/>
              <a:t>	</a:t>
            </a:r>
            <a:endParaRPr lang="en-US" sz="26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Locations Management</a:t>
            </a:r>
            <a:r>
              <a:rPr lang="en-US" sz="2200" dirty="0"/>
              <a:t>:</a:t>
            </a:r>
          </a:p>
          <a:p>
            <a:pPr lvl="1"/>
            <a:endParaRPr lang="en-US" sz="600" b="1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List of locations with add/edit functionality.</a:t>
            </a:r>
          </a:p>
          <a:p>
            <a:pPr marL="726948" lvl="2" indent="-34290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Real-time data updates.</a:t>
            </a:r>
          </a:p>
          <a:p>
            <a:pPr lvl="2"/>
            <a:endParaRPr lang="en-US" sz="2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reset option with a confirmation dialog to restore demo content, utilizing Firebase for database updates.</a:t>
            </a:r>
          </a:p>
          <a:p>
            <a:pPr lvl="2"/>
            <a:endParaRPr lang="en-US" sz="1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06" y="1495548"/>
            <a:ext cx="4615656" cy="2809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39" y="4399881"/>
            <a:ext cx="5066523" cy="16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6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99" y="671713"/>
            <a:ext cx="9705484" cy="12927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Mohamed Ayman</a:t>
            </a:r>
          </a:p>
        </p:txBody>
      </p:sp>
      <p:pic>
        <p:nvPicPr>
          <p:cNvPr id="7" name="Picture 2" descr="May be a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8040" cy="11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1383635"/>
            <a:ext cx="5261029" cy="3701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Rentals Management:</a:t>
            </a:r>
          </a:p>
          <a:p>
            <a:pPr lvl="1"/>
            <a:endParaRPr lang="en-US" sz="200" b="1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Admin can cancel individual or all reservations for a user.</a:t>
            </a:r>
            <a:endParaRPr lang="en-US" sz="1600" dirty="0"/>
          </a:p>
          <a:p>
            <a:pPr lvl="2"/>
            <a:endParaRPr lang="en-US" sz="5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detailed car specs (engine, gearbox, body type) and reservation details (pickup/drop-off locations, start/end dates).</a:t>
            </a:r>
            <a:endParaRPr lang="en-US" sz="15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 txBox="1">
            <a:spLocks/>
          </p:cNvSpPr>
          <p:nvPr/>
        </p:nvSpPr>
        <p:spPr>
          <a:xfrm>
            <a:off x="887844" y="3814461"/>
            <a:ext cx="4772727" cy="254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000" b="1" dirty="0"/>
              <a:t>	</a:t>
            </a:r>
            <a:endParaRPr lang="en-US" sz="2000" b="1" dirty="0"/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Contact-Form Management:</a:t>
            </a:r>
          </a:p>
          <a:p>
            <a:pPr lvl="1"/>
            <a:endParaRPr lang="en-US" sz="200" b="1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delete functionality with a confirmation alert using Sweet Alert.</a:t>
            </a:r>
            <a:endParaRPr lang="en-US" sz="1600" dirty="0"/>
          </a:p>
          <a:p>
            <a:pPr lvl="2"/>
            <a:endParaRPr lang="en-US" sz="500" dirty="0"/>
          </a:p>
          <a:p>
            <a:pPr marL="72694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Real-time updates of the contact forms list upon deletion</a:t>
            </a:r>
            <a:r>
              <a:rPr lang="en-US" sz="1600" dirty="0"/>
              <a:t>.</a:t>
            </a:r>
          </a:p>
          <a:p>
            <a:pPr lvl="2"/>
            <a:endParaRPr lang="en-US" sz="15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40" y="1383635"/>
            <a:ext cx="4736674" cy="257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341" y="4160059"/>
            <a:ext cx="4736673" cy="18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22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2_Win32_AS_v3" id="{A204E388-A84B-4CC6-98FC-54ED9900B3CD}" vid="{1AF041A9-EA2C-4539-9272-70AF2168FE9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FAF7B5-E40C-46BE-9C83-DA251FCAE61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71af3243-3dd4-4a8d-8c0d-dd76da1f02a5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0A43D08-F4F9-4D95-9CB2-7DE374416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744</Words>
  <Application>Microsoft Office PowerPoint</Application>
  <PresentationFormat>Widescreen</PresentationFormat>
  <Paragraphs>165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29LT Bukra Bold</vt:lpstr>
      <vt:lpstr>Arial</vt:lpstr>
      <vt:lpstr>Calibri</vt:lpstr>
      <vt:lpstr>Century Gothic</vt:lpstr>
      <vt:lpstr>Helvetica Neue Medium</vt:lpstr>
      <vt:lpstr>RetrospectVTI</vt:lpstr>
      <vt:lpstr>      Null Team</vt:lpstr>
      <vt:lpstr>Introduction</vt:lpstr>
      <vt:lpstr>Home</vt:lpstr>
      <vt:lpstr>Core Features</vt:lpstr>
      <vt:lpstr>UI/UX &amp; Admin Panel</vt:lpstr>
      <vt:lpstr>Challenges and Solutions</vt:lpstr>
      <vt:lpstr>Mohamed Ayman</vt:lpstr>
      <vt:lpstr>Mohamed Ayman</vt:lpstr>
      <vt:lpstr>Mohamed Ayman</vt:lpstr>
      <vt:lpstr>Abdelrhman Ahmed </vt:lpstr>
      <vt:lpstr>Anwar amer</vt:lpstr>
      <vt:lpstr>Anwar amer</vt:lpstr>
      <vt:lpstr>Anwar amer</vt:lpstr>
      <vt:lpstr>Yosef m.Ali</vt:lpstr>
      <vt:lpstr>Yosef m.ali</vt:lpstr>
      <vt:lpstr>Yosef m.ali </vt:lpstr>
      <vt:lpstr>Any Questions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2023-12-31T01:59:56Z</dcterms:created>
  <dcterms:modified xsi:type="dcterms:W3CDTF">2024-10-09T22:27:17Z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